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r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ro">
                <a:solidFill>
                  <a:schemeClr val="tx1">
                    <a:lumMod val="50000"/>
                    <a:lumOff val="50000"/>
                  </a:schemeClr>
                </a:solidFill>
              </a:rPr>
              <a:t>Nr. 45 Cuvântul lui Dumnezeu</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ro" sz="4400"/>
              <a:t>Vestea Bună de la Înger</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ro" sz="4000">
                <a:solidFill>
                  <a:srgbClr val="FF0000"/>
                </a:solidFill>
              </a:rPr>
              <a:t>Testul de azi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ro" sz="3600">
                <a:solidFill>
                  <a:schemeClr val="tx1">
                    <a:lumMod val="65000"/>
                    <a:lumOff val="35000"/>
                  </a:schemeClr>
                </a:solidFill>
              </a:rPr>
              <a:t>Cine i-a dat vestea Mariei?</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ro" sz="2800">
                <a:solidFill>
                  <a:schemeClr val="tx1">
                    <a:lumMod val="65000"/>
                    <a:lumOff val="35000"/>
                  </a:schemeClr>
                </a:solidFill>
              </a:rPr>
              <a:t>① </a:t>
            </a:r>
            <a:r xmlns:a="http://schemas.openxmlformats.org/drawingml/2006/main">
              <a:rPr altLang="ko-KR" dirty="0" lang="ro" sz="2800">
                <a:solidFill>
                  <a:schemeClr val="tx1">
                    <a:lumMod val="65000"/>
                    <a:lumOff val="35000"/>
                  </a:schemeClr>
                </a:solidFill>
              </a:rPr>
              <a:t>Satana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ro" sz="2800">
                <a:solidFill>
                  <a:schemeClr val="tx1">
                    <a:lumMod val="65000"/>
                    <a:lumOff val="35000"/>
                  </a:schemeClr>
                </a:solidFill>
              </a:rPr>
              <a:t>② </a:t>
            </a:r>
            <a:r xmlns:a="http://schemas.openxmlformats.org/drawingml/2006/main">
              <a:rPr altLang="ko-KR" dirty="0" lang="ro" sz="2800">
                <a:solidFill>
                  <a:schemeClr val="tx1">
                    <a:lumMod val="65000"/>
                    <a:lumOff val="35000"/>
                  </a:schemeClr>
                </a:solidFill>
              </a:rPr>
              <a:t>Prietenul lui Mary</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ro" sz="2800">
                <a:solidFill>
                  <a:schemeClr val="tx1">
                    <a:lumMod val="65000"/>
                    <a:lumOff val="35000"/>
                  </a:schemeClr>
                </a:solidFill>
              </a:rPr>
              <a:t>③ </a:t>
            </a:r>
            <a:r xmlns:a="http://schemas.openxmlformats.org/drawingml/2006/main">
              <a:rPr altLang="ko-KR" dirty="0" lang="ro" sz="2800">
                <a:solidFill>
                  <a:schemeClr val="tx1">
                    <a:lumMod val="65000"/>
                    <a:lumOff val="35000"/>
                  </a:schemeClr>
                </a:solidFill>
              </a:rPr>
              <a:t>Înger</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ro" sz="2800">
                <a:solidFill>
                  <a:schemeClr val="tx1">
                    <a:lumMod val="65000"/>
                    <a:lumOff val="35000"/>
                  </a:schemeClr>
                </a:solidFill>
              </a:rPr>
              <a:t>④ </a:t>
            </a:r>
            <a:r xmlns:a="http://schemas.openxmlformats.org/drawingml/2006/main">
              <a:rPr altLang="ko-KR" dirty="0" lang="ro" sz="2800">
                <a:solidFill>
                  <a:schemeClr val="tx1">
                    <a:lumMod val="65000"/>
                    <a:lumOff val="35000"/>
                  </a:schemeClr>
                </a:solidFill>
              </a:rPr>
              <a:t>Isus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ro" sz="2800">
                <a:solidFill>
                  <a:srgbClr val="FF0000"/>
                </a:solidFill>
              </a:rPr>
              <a:t>③ </a:t>
            </a:r>
            <a:r xmlns:a="http://schemas.openxmlformats.org/drawingml/2006/main">
              <a:rPr altLang="ko-KR" dirty="0" lang="ro" sz="2800">
                <a:solidFill>
                  <a:srgbClr val="FF0000"/>
                </a:solidFill>
              </a:rPr>
              <a:t>Înger</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NU. 54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Femeie samariteancă la fântână</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oricine va bea apa pe care i-o dau eu nu va fi niciodată sete. Într-adevăr, apa pe care i-o dau va deveni în el un izvor de apă care izvorăște spre viața veșnică.”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Pe când trecea prin țara Samariei, Isus a întâlnit o femeie la fântână și a spus: „Te rog, dă-mi niște apă.”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ro" altLang="ko-KR" sz="2600">
                <a:solidFill>
                  <a:schemeClr val="tx1">
                    <a:lumMod val="65000"/>
                    <a:lumOff val="35000"/>
                  </a:schemeClr>
                </a:solidFill>
              </a:rPr>
              <a:t>Femeia a fost uimitoare. Pentru că evreii nu vorbesc cu samaritenii. „Dacă ai fi știut cine sunt, mi-ai fi cerut apă.” a spus Isus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ro" altLang="ko-KR" sz="2600">
                <a:solidFill>
                  <a:schemeClr val="tx1">
                    <a:lumMod val="65000"/>
                    <a:lumOff val="35000"/>
                  </a:schemeClr>
                </a:solidFill>
              </a:rPr>
              <a:t>„Pentru că apa pe care o dau este apa vieții care nu-i mai este niciodată sete.” Femeia a devenit curioasă de Isus. „Cine ești tu, poți să-mi dai apa?”</a:t>
            </a:r>
            <a:r xmlns:a="http://schemas.openxmlformats.org/drawingml/2006/main">
              <a:rPr lang="r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„Eu sunt Hristosul și Fiul lui Dumnezeu”, a răspuns Isus. A fost surprinsă de asta.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ro" altLang="ko-KR" sz="2600">
                <a:solidFill>
                  <a:schemeClr val="tx1">
                    <a:lumMod val="65000"/>
                    <a:lumOff val="35000"/>
                  </a:schemeClr>
                </a:solidFill>
              </a:rPr>
              <a:t>Ea și-a lăsat borcanul cu apă și s-a întors în oraș și a spus oamenilor despre Isus. Mulți oameni au venit să-L întâlnească pe Isus și au crezut în El ca Mântuitor al lor.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De îndată ce samariteanca l-a întâlnit pe Isus, ea a lăsat borcanul cu apă și s-a întors în sat pentru a le transmite sătenilor vestea bună a mântuirii.</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În cele din urmă, mulți oameni au fost mântuiți auzind și crezând Evanghelia pe care a predicat-o.</a:t>
            </a:r>
            <a:r xmlns:a="http://schemas.openxmlformats.org/drawingml/2006/main">
              <a:rPr altLang="en-US" lang="r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ro" sz="3200">
                <a:solidFill>
                  <a:schemeClr val="tx1">
                    <a:lumMod val="65000"/>
                    <a:lumOff val="35000"/>
                  </a:schemeClr>
                </a:solidFill>
              </a:rPr>
              <a:t>L-ai întâlnit pe Isus? Le spui altora despre Isus? Ce zici de a-l prezenta pe Isus altora ca o femeie samariteancă?</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ne dă apa vieții ca să nu ne fie niciodată sete de sufletele noastre.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Unde a întâlnit Isus o femeie samariteancă?</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în palat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pe oraș</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stradă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la piață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la fântână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la fântână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ro" sz="4000">
                <a:solidFill>
                  <a:srgbClr val="FF0000"/>
                </a:solidFill>
              </a:rPr>
              <a:t>Cuvântul de azi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ro" sz="3600">
                <a:solidFill>
                  <a:schemeClr val="tx1">
                    <a:lumMod val="65000"/>
                    <a:lumOff val="35000"/>
                  </a:schemeClr>
                </a:solidFill>
              </a:rPr>
              <a:t>Vei fi însărcinată și vei naște un fiu și îi vei da numele Isus.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ro" sz="2800">
                <a:solidFill>
                  <a:schemeClr val="tx1">
                    <a:lumMod val="65000"/>
                    <a:lumOff val="35000"/>
                  </a:schemeClr>
                </a:solidFill>
              </a:rPr>
              <a:t>Luke</a:t>
            </a:r>
            <a:r xmlns:a="http://schemas.openxmlformats.org/drawingml/2006/main">
              <a:rPr altLang="en-US" dirty="0" lang="ro" sz="2800">
                <a:solidFill>
                  <a:schemeClr val="tx1">
                    <a:lumMod val="65000"/>
                    <a:lumOff val="35000"/>
                  </a:schemeClr>
                </a:solidFill>
              </a:rPr>
              <a:t> </a:t>
            </a:r>
            <a:r xmlns:a="http://schemas.openxmlformats.org/drawingml/2006/main">
              <a:rPr altLang="ko-KR" dirty="0" lang="r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oricine va bea apa pe care i-o dau eu nu va fi niciodată sete. Într-adevăr, apa pe care i-o dau va deveni în el un izvor de apă care izvorăște spre viața veșnică.”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55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Aruncă plasa în apă adâncă</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Atunci Iisus i-a zis lui Simon: „Nu te teme, de acum încolo vei prinde oameni”.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Iisus, care a mers în barca lui Petru și a dat cuvântul, i-a spus lui Petru. „Acum mergi în apă adâncă și aruncă o plasă pentru a prinde peștele”.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„Maestre, am muncit din greu toată noaptea și nu am prins nimic. Dar pentru că spui așa, voi arunca mrejele”.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După ce au făcut asta, au prins un număr atât de mare de pești, încât plasele lor au început să se rupă. Peter a fost surprins de asta.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ro" sz="3000">
                <a:solidFill>
                  <a:schemeClr val="tx1">
                    <a:lumMod val="65000"/>
                    <a:lumOff val="35000"/>
                  </a:schemeClr>
                </a:solidFill>
              </a:rPr>
              <a:t>În acel moment, Petru s-a pocăit știind că Isus era Fiul lui Dumnezeu. "Sunt un pacatos."</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ro" sz="3000">
                <a:solidFill>
                  <a:schemeClr val="tx1">
                    <a:lumMod val="65000"/>
                    <a:lumOff val="35000"/>
                  </a:schemeClr>
                </a:solidFill>
              </a:rPr>
              <a:t>a spus Isus. „Nu-ți fie teamă, de acum încolo vei fi un pescar care ia oameni.” Petru a lăsat totul și a devenit ucenic al lui Isus.</a:t>
            </a:r>
            <a:r xmlns:a="http://schemas.openxmlformats.org/drawingml/2006/main">
              <a:rPr altLang="en-US" lang="r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Lecţie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Petru, care L-a întâlnit pe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s-a pocăit și s-a supus chiar acolo.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Există pocăință și ascultare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lui Isus în viața 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Petru a abandonat totul și L-a urmat pe Isus. Ca și Petru, trebuie să fii un discipol care cunoaște adevărata pocăință și ascultare.</a:t>
            </a:r>
            <a:r xmlns:a="http://schemas.openxmlformats.org/drawingml/2006/main">
              <a:rPr altLang="en-US" lang="r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face minuni care transcend experiențele și abilitățile oamenilor.</a:t>
            </a:r>
            <a:r xmlns:a="http://schemas.openxmlformats.org/drawingml/2006/main">
              <a:rPr altLang="en-US" lang="r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46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Copilul Isus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Care era treaba lui Peter?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tâmplar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ciobanesc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pescar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fermier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pescar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Atunci Iisus i-a zis lui Simon: „Nu te teme, de acum încolo vei prinde oameni”.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care a chemat ucenicii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Filip l-a găsit pe Natanael și i-a spus: „Am găsit pe acela despre care a scris Moise în Lege și despre care au scris și profeții: pe Isus din Nazaret, fiul lui Iosif”.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i-a chemat pe Petru, Andrei și pe aproapele lor, Filip, să fie ucenic. "Urmați-mă!"</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Filip l-a prezentat pe Isus prietenului său Natanael. „S-a arătat Mesia pe care l-au scris profeții în Vechiul Testament”.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"Nazaret! Poate veni Mesia de acolo?" întrebă Nathanael. — Vino să vezi, spuse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I-a spus Iisus lui Natanael. „Ești un adevărat israelit, te-am văzut când erai încă sub smochin înainte să te cheme Filip.”</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Natanael a fost surprins de aceasta și a dat slavă lui Isus: „Rabi, tu ești Fiul lui Dumnezeu și Împăratul lui Israel”.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De îndată ce Nathanael a aflat că</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Isus este Mesia, El i-a dat lui Isus slavă.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El a devenit ucenic al lui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dăm slavă lui Isus, care este Mântuitorul nostru, și să trăim o viață de ucenic al lui Isus și să-I ascultăm.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Astăzi, în cetatea lui David, vi s-a născut un Mântuitor; el este Hristos Domnul.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Ca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cheamă oamenii ca ucenici să fie asemenea Lui.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Cine l-a prezentat pe Isus lui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Petru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Filip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Andrei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② </a:t>
            </a:r>
            <a:r xmlns:a="http://schemas.openxmlformats.org/drawingml/2006/main">
              <a:rPr altLang="ko-KR" lang="ro" sz="2800">
                <a:solidFill>
                  <a:srgbClr val="ff0000"/>
                </a:solidFill>
              </a:rPr>
              <a:t>Filip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Filip l-a găsit pe Natanael și i-a spus: „Am găsit pe acela despre care a scris Moise în Lege și despre care au scris și profeții: pe Isus din Nazaret, fiul lui Iosif”.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Persoana care a coborât prin acoperiș</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S-a ridicat, și-a luat saltea și a ieșit cu ochii pe toți. Acest lucru i-a uimit pe toți și l-au lăudat pe Dumnezeu, zicând: „Nu am văzut niciodată așa ceva!”.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Când oamenii au auzit despre vindecarea lui Isus, oamenii și-au adus prietenul paralitic</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Dar erau prea mulți oameni acolo unde era Isus. Așa că nu și-au putut duce prietenul paralitic la Isus prin acoperiș.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cele din urmă, cei care au adus un prieten paralitic au spart acoperișul și au trimis prietenul paralitic la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văzut credința lor și a spus. "Păcatele tale sunt iertate. Ridică-te și du-te acasă."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În mod surprinzător, paraliticul s-a vindecat în acest moment. Apoi s-a ridicat și a umblat și L-a slăvit pe Dumnezeu.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ro" altLang="ko-KR" sz="2400">
                <a:solidFill>
                  <a:schemeClr val="tx1">
                    <a:lumMod val="65000"/>
                    <a:lumOff val="35000"/>
                  </a:schemeClr>
                </a:solidFill>
              </a:rPr>
              <a:t>Când a venit timpul ca Maria să aibă un copil, a trebuit să meargă la Betleem. Dar pentru că nu era loc, a avut un copil într-o iesle..</a:t>
            </a:r>
            <a:r xmlns:a="http://schemas.openxmlformats.org/drawingml/2006/main">
              <a:rPr lang="r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Prietenii lui Paralitic au avut dificultăți și dizabilități, dar nu au putut renunța să meargă la Isus. Pentru că aveau credință în Isus.</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Avem noi credință în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Când venim la Isus cu credință, nu trebuie să renunțăm în ciuda dificultăților și obstacolelor care ne blochează.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Făcând acest lucru, vom putea să aducem slavă lui Dumnezeu ca un om paralizat.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nu îi respinge pe cei care vin la El. Și dă ceea ce este necesar celor care vin la el.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Prin ce a venit paraliticul la Isus?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fereastra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poarta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perete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acoperiș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acoperiș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S-a ridicat, și-a luat saltea și a ieșit cu ochii pe toți. Acest lucru i-a uimit pe toți și l-au lăudat pe Dumnezeu, zicând: „Nu am văzut niciodată așa ceva!”.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58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îl cheamă pe Matei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În timp ce Iisus mergea de acolo, a văzut un bărbat pe nume Matei, așezat la caseta vameșului. „Urmează-mă”, i-a spus el, iar Matthew s-a ridicat și l-a urmat.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Era un colector de taxe pe nume Matthew. El a fost colector de taxe în numele Romei pentru israeliți.</a:t>
            </a:r>
            <a:r xmlns:a="http://schemas.openxmlformats.org/drawingml/2006/main">
              <a:rPr lang="r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Matthew era colector de taxe, așa că avea mulți bani. Dar evreii îi urau pe vameșii care lucrau pentru Roma, cuceritorul.</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s-a uitat la Matei care stătea la casa de taxe și i-a spus. "Urmați-mă"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Matei a abandonat imediat totul și l-a urmat pe Isus. A fost pentru că i-a mulțumit lui Isus pentru că l-a chemat.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Între timp, un glas a venit din cer către păstorii care aveau grijă de oile din Betleem.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„Nu este nevoie de doctor pentru cei sănătoși, ci pentru cei bolnavi.” Matei a devenit ucenic al lui Isus.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Matei era un colector de taxe urât de oamenii lui. Dar, Isus l-a chemat pe Matei și l-a făcut ucenic.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De asemenea, suntem poporul lui Dumnezeu. Dar nu suntem de ajuns pentru a fi numiți ca ucenici ai lui Isus.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ro" sz="3200">
                <a:solidFill>
                  <a:schemeClr val="tx1">
                    <a:lumMod val="65000"/>
                    <a:lumOff val="35000"/>
                  </a:schemeClr>
                </a:solidFill>
              </a:rPr>
              <a:t>Cu toate acestea, Isus ne cheamă să-i facem ucenici. Prin urmare, trebuie să-i ascultăm pentru a fi vrednici de chemarea lui.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îi cheamă pe oamenii care sunt respinși în lume să devină poporul lui Dumnezeu.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Care era treaba lui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colector de taxe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pescar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tâmplar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preot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colector de taxe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În timp ce Iisus mergea de acolo, a văzut un bărbat pe nume Matei, așezat la caseta vameșului. „Urmează-mă”, i-a spus el, iar Matthew s-a ridicat și l-a urmat.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i-a ales pe cei doisprezece ucenici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Într-una din acele zile, Isus a ieșit pe un munte să se roage și și-a petrecut noaptea rugându-se lui Dumnezeu.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Când a venit dimineața, a chemat la El pe ucenicii Săi și a ales dintre ei pe doisprezece, pe care i-a numit și apostoli: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6:</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Au fost mulți oameni care L-au auzit și L-au urmat pe Isus. Au mers cu Isus și au învățat de la Isus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ce s-a rugat, Isus a ales în mod special doisprezece dintre ei ca ucenici apropiați.</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Ei au fost aleși să trăiască cu Isus, să predice Evanghelia și să alunge demonii.</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„Slavă cerului, pace pământului! Bucură-te, Isus S-a născut.” Îngerii din cer au spus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ro" sz="3000">
                <a:solidFill>
                  <a:schemeClr val="tx1">
                    <a:lumMod val="65000"/>
                    <a:lumOff val="35000"/>
                  </a:schemeClr>
                </a:solidFill>
              </a:rPr>
              <a:t>Ucenicii erau o varietate de oameni: unii dintre ei erau pescari, un perceptor de taxe, un revoluționar, unii dintre ei erau temperați.</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Dar Isus S-a rugat lui Dumnezeu să-și aleagă bine ucenicii și i-a ales bine, i-a îngrijit bine și i-a învățat bine.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Acesta este motivul pentru care Isus și-a ales ucenicii: 1) să-i învețe cuvântul lui Dumnezeu, 2) să-i facă să propovăduiască Evanghelia după ceea ce au învățat și 3) să-i facă să vestească puterea Împărăției lui Dumnezeu. Din aceste motive, Isus și-a ales ucenicii.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De asemenea, suntem ucenici ai lui Isus.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ro" sz="2800">
                <a:solidFill>
                  <a:schemeClr val="tx1">
                    <a:lumMod val="65000"/>
                    <a:lumOff val="35000"/>
                  </a:schemeClr>
                </a:solidFill>
              </a:rPr>
              <a:t>Lucrarea noastră este aceeași cu lucrarea celor doisprezece ucenici ai lui Isus.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ro" sz="2800">
                <a:solidFill>
                  <a:schemeClr val="tx1">
                    <a:lumMod val="65000"/>
                    <a:lumOff val="35000"/>
                  </a:schemeClr>
                </a:solidFill>
              </a:rPr>
              <a:t>Să trăim o viață de discipol începând de astăzi </a:t>
            </a:r>
            <a:r xmlns:a="http://schemas.openxmlformats.org/drawingml/2006/main">
              <a:rPr altLang="ko-KR" lang="ro" sz="3200">
                <a:solidFill>
                  <a:schemeClr val="tx1">
                    <a:lumMod val="65000"/>
                    <a:lumOff val="35000"/>
                  </a:schemeClr>
                </a:solidFill>
              </a:rPr>
              <a:t>.</a:t>
            </a:r>
            <a:r xmlns:a="http://schemas.openxmlformats.org/drawingml/2006/main">
              <a:rPr altLang="en-US" lang="r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ne învață adevărul cerului pentru ca noi să putem crește ca ucenicii lui Isus.</a:t>
            </a:r>
            <a:r xmlns:a="http://schemas.openxmlformats.org/drawingml/2006/main">
              <a:rPr altLang="en-US" lang="r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Câți ucenici a ales Isus ca apostoli (cei care sunt trimiși)?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zece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unsprezece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doisprezece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paisprezece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doisprezece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Într-una din acele zile, Isus a ieșit pe un munte să se roage și și-a petrecut noaptea rugându-se lui Dumnezeu.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Când a venit dimineața, a chemat la El pe ucenicii Săi și a ales dintre ei pe doisprezece, pe care i-a numit și apostoli: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6:</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Evanghelia pe care Isus a predat-o pe munte.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Acum, când a văzut mulțimile, s-a suit pe un munte și s-a așezat. Ucenicii lui au venit la 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și a început să-i învețe spunând: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„Fericiți cei săraci cu duhul, că a lor este împărăția cerurilor.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Isus a învățat mulțimile de pe munte cum să trăiască ca oameni ai Împărăției lui Dumnezeu.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„Fericiți cei săraci cu duhul, că a lor este împărăția cerurilor.</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După cum au spus îngerii, Isus s-a născut sănătos într-o iesle.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Ai învățat să-ți plătești dinții cu dinții, dar îți spun să dai obrazul stâng oricui lovește obrazul drept. Atunci veți fi copii ai lui Dumnezeu!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Uită-te la păsările în aer. Păsările nu lucrează la fermă, dar Dumnezeu le hrănește pe toate. Nu va avea El mai mult de grijă de tine decât de păsări!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Oamenii au fost foarte surprinși de învățătura lui Isus. Pentru că Isus avea autoritate, spre deosebire de profesorii obișnuiți ai Bibliei.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ne spune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că viețile poporului lui Dumnezeu sunt diferite de cele ale lumii.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Există vreo diferență în viața noastră față de cei care nu cred în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Să ne aruncăm o privire asupra noastră și să trăim o viață demnă de împărăția lui Dumnezeu.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ne transformă pentru a trăi ca oamenii Împărăției lui Dumnezeu.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pot obține cei săraci cu duhul?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bani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alimente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onoare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Împărăția lui Dumnezeu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Împărăția lui Dumnezeu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Acum, când a văzut mulțimile, s-a suit pe un munte și s-a așezat. Ucenicii lui au venit la el,</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și a început să-i învețe spunând:</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„Fericiți cei săraci cu duhul, că a lor este împărăția cerurilor.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61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calmează furtuna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S-a ridicat, a mustrat vântul și le-a spus valurilor: „Taci! Apoi vântul s-a stins și a fost complet calm.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și discipolii lui s-au urcat împreună pe o barcă pentru a traversa Lacul Galileea.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ro" altLang="ko-KR" sz="2500">
                <a:solidFill>
                  <a:schemeClr val="tx1">
                    <a:lumMod val="65000"/>
                    <a:lumOff val="35000"/>
                  </a:schemeClr>
                </a:solidFill>
              </a:rPr>
              <a:t>Păstorii din Betleem au venit să-l vadă pe Fiul lui Dumnezeu care avea să mântuiască oamenii. "Iisus! Fiul lui Dumnezeu! Vă mulțumim că ați venit pe acest pământ!”</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timp ce traversa lacul, dintr-o dată a suflat un vânt furios și a venit un val înspăimântător.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cele din urmă, ucenicii i-au spus lui Isus. — Învăţătorule, nu-ţi pasă dacă ne înecăm!</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certat vântul și a zis valurilor: „Taci! Fii linistit!” Apoi vântul s-a stins și a fost complet calm.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Au fost îngroziți și s-au întrebat unul pe altul: „Cine este acesta? Până și vântul și valurile îi ascultă!”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Numai Dumnezeu poate porunci mării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şi vântul.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De aceea, Isus este Dumnezeul care creează și conduce lumea.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Noi credem că Isus nu este unul dintre mulți zei, ci singurul și atotputernicul Dumnezeu Creator.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ne creștem credința amintindu-ne acest fapt.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stăpânul tuturor lucrurilor care face și guvernează totul în această lume.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a poruncit Isus asupra mării și vântului?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fii liniştit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alergați și jucați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trezi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deschis</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ta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ochi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fii liniştit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S-a ridicat, a mustrat vântul și le-a spus valurilor: „Taci! Apoi vântul s-a stins și a fost complet calm.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62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Cine mi-a atins hainele?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Când a auzit de Isus, s-a apropiat de el în mulțime și i-a atins mantia,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28.pentru că ea se gândea: „Dacă îi ating hainele, voi fi vindecată”.</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care este stăpânul tuturor,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este fiul lui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când Isus a venit în această țară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s-a născut într-o iesle cu o siluetă umilă.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Noi cei care credem în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sunt copii ai lui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trebuie să trăim umili și jos ca Isus.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Mulți oameni au auzit despre Isus și L-au urmat pe Isus.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Atunci o femeie s-a apropiat de el și a atins hainele lui Isus pentru a fi vindecată.</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O femeie a suferit de o boală numită sângerare timp de 12 ani. A încercat multe moduri de a o remedia, dar nu a fost rezolvată și cheltuise tot ce avea.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„Cine mi-a atins hainele?” Îndată Isus și-a dat seama că puterea Sa ieșise din El. Ea a venit și a căzut la picioarele lui și i-a spus tot adevărul.</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Isus i-a spus: „Fiică, credința ta te-a vindecat. Mergi in pace.'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Femeia care suferea de sângerare de 12 ani s-a dus la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cu credinta.</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Isus a vindecat-o pe femeie și i-a lăudat credința în fața oamenilor.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Dumnezeu încă vede credința noastră.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Când întâlnim lucruri dificile,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să venim la Dumnezeu cu credinţă.</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ne cunoaște durerile și dificultățile și le rezolvă.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a atins cu Isus femeia care fusese bolnavă timp de 12 ani?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păr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mână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picioare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haine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haine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Când a auzit de Isus, s-a apropiat de el în mulțime și i-a atins mantia,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pentru că ea se gândea: „Dacă îi ating hainele, voi fi vindecată”.</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63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ro" sz="4000">
                <a:solidFill>
                  <a:srgbClr val="FF0000"/>
                </a:solidFill>
              </a:rPr>
              <a:t>Cuvântul de azi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ro" sz="3600">
                <a:solidFill>
                  <a:schemeClr val="tx1">
                    <a:lumMod val="65000"/>
                    <a:lumOff val="35000"/>
                  </a:schemeClr>
                </a:solidFill>
              </a:rPr>
              <a:t>Vei fi însărcinată și vei naște un fiu și îi vei da numele Isus.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ro" sz="2800">
                <a:solidFill>
                  <a:schemeClr val="tx1">
                    <a:lumMod val="65000"/>
                    <a:lumOff val="35000"/>
                  </a:schemeClr>
                </a:solidFill>
              </a:rPr>
              <a:t>Luke</a:t>
            </a:r>
            <a:r xmlns:a="http://schemas.openxmlformats.org/drawingml/2006/main">
              <a:rPr altLang="en-US" dirty="0" lang="ro" sz="2800">
                <a:solidFill>
                  <a:schemeClr val="tx1">
                    <a:lumMod val="65000"/>
                    <a:lumOff val="35000"/>
                  </a:schemeClr>
                </a:solidFill>
              </a:rPr>
              <a:t> </a:t>
            </a:r>
            <a:r xmlns:a="http://schemas.openxmlformats.org/drawingml/2006/main">
              <a:rPr altLang="ko-KR" dirty="0" lang="r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a venit pe pământ cu smerenie și smerenie, dar El este adevăratul nostru Rege.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El a luat-o de mână și i-a zis: „Talitha koum!” (care înseamnă, „Fătiță, îți spun, scoală-te!”).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Un bărbat pe nume Iair, conducătorul sinagogii, a venit la Isus și a zis: „Fiica mea este pe moarte. Ajutați-mă."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Pe drumul spre casă cu Isus, un bărbat a alergat și a spus că fiica lui a murit deja.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La sosirea acasă, fiica lui Iair era deja moartă, iar oamenii plângeau.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intrat și le-a zis: „Copilul nu a murit, ci doarme”.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„El a luat-o de mână și i-a zis: „Talitha koum!” (care înseamnă, „Fătiță, îți spun, scoală-te!”). Imediat fata s-a ridicat și a mers în jur.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este cel care conduce moartea.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Moartea este cel mai înfricoșător lucru pentru oameni, dar Isus a biruit-o.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Vom muri într-o zi, mai devreme sau mai târziu.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nu trebuie să-ți fie frică de moarte.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Pentru că Isus este cel care conduce moartea.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Și credem în Isus care a biruit moartea.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dă viață și Cel care conduce viața în același timp.</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înseamnă „Talitha koum!” Rău?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ro" sz="2800">
                <a:solidFill>
                  <a:schemeClr val="tx1">
                    <a:lumMod val="65000"/>
                    <a:lumOff val="35000"/>
                  </a:schemeClr>
                </a:solidFill>
              </a:rPr>
              <a:t>Fetiță, ia micul dejun!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Fetiță, du-te la culcare!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Fetiță, trezește-te!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Fetiță, cântă un cântec!</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Fetiță, trezește-te!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El a luat-o de mână și i-a zis: „Talitha koum!” (care înseamnă, „Fătiță, îți spun, scoală-te!”).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Test</a:t>
            </a:r>
            <a:r xmlns:a="http://schemas.openxmlformats.org/drawingml/2006/main">
              <a:rPr altLang="en-US" lang="r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Unde s-a născut Isus?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este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casa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palat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într-o iesle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hotel de lux</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într-o iesle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64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Un om bolnav la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Atunci Iisus i-a zis: „Ridică-te! Ia-ți salteaua și umblă”.</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ro" altLang="ko-KR" sz="3600">
                <a:solidFill>
                  <a:schemeClr val="tx1">
                    <a:lumMod val="65000"/>
                    <a:lumOff val="35000"/>
                  </a:schemeClr>
                </a:solidFill>
              </a:rPr>
              <a:t>Îndată omul s-a vindecat; și-a luat saltea și a mers. Ziua în care a avut loc aceasta a fost un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 5:</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Ierusalim era un bazin numit Betesda. Acolo s-au adunat un număr mare de bolnavi care așteptau mișcarea apelor.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Căci un înger al Domnului se cobora în anumite anotimpuri în bazin și agita apa; Oricine a pășit primul, după agitarea apei, era vindecat de orice boală avea.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Era un om care nu putea merge. Când Isus l-a văzut și l-a întrebat pe bărbatul care era acolo de treizeci și opt de ani. „Vrei să te faci bine?”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„Domnule, nu am pe nimeni care să mă ajute să intru în piscină când apa este agitată. Ajuta-ma te rog!" Atunci Isus i-a zis: „Scoală-te! Ia-ți saltea și mergi.”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cum a spus Isus, și-a luat matul și a mers. Imediat, bolnavul care era bolnav de 38 de ani a fost vindecat.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Cel mai necesar lucru pentru bolnavii de la piscina din Bethesda era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a fi vindecat.</a:t>
            </a:r>
            <a:r xmlns:a="http://schemas.openxmlformats.org/drawingml/2006/main">
              <a:rPr lang="r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Isus știe de ce avem nevoie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mai bine decât noi.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Isus este Cel care ne dă</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ce ne trebuie.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vindecă toate bolile și are puterea de a stăpâni peste toate.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i-a cerut bolnavul lui Isus să facă?</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Vindecă-mi boala, te rog!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Salvează-mă, te rog!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Dă-mi ceva de mâncare, te rog!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Ajută-mă să cobor în piscină când apa se agită, te rog!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Ajută-mă să cobor în piscină când apa se agită, te rog!</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Astăzi, în cetatea lui David, vi s-a născut un Mântuitor; el este Hristos Domnul.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Ca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Atunci Iisus i-a zis: „Ridică-te! Ia-ți salteaua și umblă”.</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ro" altLang="ko-KR" sz="3600">
                <a:solidFill>
                  <a:schemeClr val="tx1">
                    <a:lumMod val="65000"/>
                    <a:lumOff val="35000"/>
                  </a:schemeClr>
                </a:solidFill>
              </a:rPr>
              <a:t>9. Îndată omul a fost vindecat; și-a luat saltea și a mers. Ziua în care a avut loc aceasta a fost un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 5:</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65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care a hrănit 5.000 de oameni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Atunci Isus a luat pâinile, a mulțumit și le-a împărțit celor care stăteau așezați cât au vrut ei. A procedat la fel cu peștele.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Peste cinci mii de oameni s-au adunat pentru a asculta învățătura lui Isus.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era ora prânzului. Toată lumea le era foame, dar nu aveau de mâncare, și nu aveau decât doi pești și cinci pâini.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Atunci Isus a luat pâinea și peștele, a mulțumit și a împărțit celor care stăteau așezați cât au vrut ei.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s-a întâmplat ceva uimitor! Cei 5.000 de oameni au avut destule să fie pline!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Și i-au strâns și au umplut douăsprezece coșuri cu bucățile din cele cinci pâini de orz rămase de cei ce mâncaseră.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Pentru noi nu există nicio modalitate de a face mai mult de 5.000 de oameni săturați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cu cinci pâini și doi pești.</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Dar Isus, Fiul lui Dumnezeu, a făcut minuni cu ei.</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Este mai important să fim mereu cu Isus decât să avem ceva mult sau nu.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ne poate da mâncare din belșug.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47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La multi ani lui Isus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Câtă mâncare a rămas după ce Isus a hrănit 5.000 de oameni?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zece coșuri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unsprezece coșuri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douăsprezece coșuri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treisprezece coșuri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douăsprezece coșuri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Atunci Isus a luat pâinile, a mulțumit și le-a împărțit celor care stăteau așezați cât au vrut ei. A procedat la fel cu peștele.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merge pe apă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Când au vâslit trei sau trei mile și jumătate, l-au văzut pe Isus apropiindu-se de corabie, mergând pe apă; și erau îngroziți.</a:t>
            </a:r>
            <a:endParaRPr xmlns:a="http://schemas.openxmlformats.org/drawingml/2006/main" lang="en-US" altLang="ko-KR" sz="3600"/>
          </a:p>
          <a:p>
            <a:pPr xmlns:a="http://schemas.openxmlformats.org/drawingml/2006/main" lvl="0">
              <a:defRPr/>
            </a:pPr>
            <a:r xmlns:a="http://schemas.openxmlformats.org/drawingml/2006/main">
              <a:rPr lang="ro" altLang="ko-KR" sz="3600"/>
              <a:t>Dar el le-a zis: „Eu sunt; nu vă temeți”.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timp ce Isus se ruga singur pe munte, ucenicii Săi vâslau cu barca spre peste lac.</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cele din urmă, s-a făcut întuneric și vântul și apele au devenit puternice și aspre.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„Uite acolo! Cineva merge pe apă!“ Erau îngroziți. Unul dintre ei a strigat: „Cineva merge pe apă!”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„Eu sunt: nu-ți fie frică!” Isus este cel care merge pe apă.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Au fost surprinși de asta. L-au primit pe Isus pe barcă. Ei s-au gândit: „Isus trebuie să fie fiul lui Dumnezeu!”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Mersul pe apă este ceva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nimeni nu poate face.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Dar Isus a mers pe apă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să-și găsească ucenicii.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Pentru că Isus este un om special,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fiul lui Dumnezeu.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Chiar trebuie să credem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că Isus este Fiul lui Dumnezeu.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Cuvânt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Venind în casă, au văzut copilul împreună cu mama sa, Maria, și s-au închinat și i s-au închinat. Apoi și-au deschis comorile și i-au dat daruri de aur și tămâie și smirnă.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rgbClr val="ff0000"/>
                </a:solidFill>
              </a:rPr>
              <a:t>Cine este Isus?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vine la noi să ne ajute și să ne salveze indiferent de obstacolele pe care le avem.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Cum a venit Isus la ucenicii săi în mijlocul lacului?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zburând pe apă..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urcând pe barca mai rapidă...</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înot..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mergând pe apă..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mergând pe apă..</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Când au vâslit trei sau trei mile și jumătate, l-au văzut pe Isus apropiindu-se de corabie, mergând pe apă; și erau îngroziți.</a:t>
            </a:r>
            <a:endParaRPr xmlns:a="http://schemas.openxmlformats.org/drawingml/2006/main" lang="en-US" altLang="ko-KR" sz="3600"/>
          </a:p>
          <a:p>
            <a:pPr xmlns:a="http://schemas.openxmlformats.org/drawingml/2006/main" lvl="0">
              <a:defRPr/>
            </a:pPr>
            <a:r xmlns:a="http://schemas.openxmlformats.org/drawingml/2006/main">
              <a:rPr lang="ro" altLang="ko-KR" sz="3600"/>
              <a:t>Dar el le-a zis: „Eu sunt; nu vă temeți”.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Mărturisirea lui Petru a lui Hristos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Simon Petru a răspuns: „Tu ești Hristosul, Fiul Dumnezeului celui viu”.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Matei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Într-o zi, Isus i-a întrebat pe discipolii săi: „Cine spun oamenii că este Fiul Omului?”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Ei au răspuns: „Unii spun că Ioan Botezătorul; alţii spun Ilie; și unul dintre profeți”.</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 Dar ce zici de tine? el a intrebat. — Cine zici că sunt?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Simon Petru a răspuns: „Tu ești Hristosul, Fiul Dumnezeului celui viu”.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 spus Isus cu mare bucurie. "Ai dreptate in privinta marturisirii tale! Pe aceasta piatra imi voi zidi biserica!"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s-a născut Isus, o stea le-a apărut doctorilor din răsărit.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Petru știa exact cine era Isus și a mărturisit exact despre Isus.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Și după ce a auzit acest lucru, Iisus l-a lăudat pe Petru pentru mărturisirea lui dreaptă.</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Cine credem noi că este Isus?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Trebuie să-L cunoaștem pe Isus exact așa cum spune Biblia și trebuie să mărturisim despre Isus exact așa cum spune Biblia.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rgbClr val="ff0000"/>
                </a:solidFill>
              </a:rPr>
              <a:t>Cine este Isus?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își zidește biserica pe dreapta mărturisire a credinței.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Cine a spus Petru că este Isus?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Hristos, Fiul lui Dumnezeu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Puternic Ilie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Ioan Botezătorul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Ieremia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① </a:t>
            </a:r>
            <a:r xmlns:a="http://schemas.openxmlformats.org/drawingml/2006/main">
              <a:rPr lang="ro" altLang="ko-KR" sz="2800">
                <a:solidFill>
                  <a:srgbClr val="ff0000"/>
                </a:solidFill>
              </a:rPr>
              <a:t>Hristos, Fiul lui Dumnezeu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Simon Petru a răspuns: „Tu ești Hristosul, Fiul Dumnezeului celui viu”.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Matei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68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Povestea bogatului nebun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„Dar Dumnezeu i-a zis: „Nebunule! Chiar în noaptea asta ți se va cere viața. Atunci cine va primi ceea ce ți-ai pregătit?”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spus: „Viața unui om nu are nimic de-a face cu ceea ce are”.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Și Isus ne-a spus o poveste.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ro" altLang="ko-KR" sz="3200">
                <a:solidFill>
                  <a:schemeClr val="tx1">
                    <a:lumMod val="65000"/>
                    <a:lumOff val="35000"/>
                  </a:schemeClr>
                </a:solidFill>
              </a:rPr>
              <a:t>Este vorba despre un om bogat prost.</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Omul bogat a fost bucuros să-și construiască un depozit mai mare pentru bogăția și cerealele sale. „Am adunat multă mâncare în depozit, suflete, acum bucură-te!”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Atunci Dumnezeu i-a spus omului bogat.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"Ești un prost! Dacă îți iau viața astăzi, a cui va fi proprietatea tuturor bogățiilor tale?"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„Această stea este vizibilă când se naște regele! Să urmăm steaua!” Medicii au început să urmărească vedeta.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terminat de vorbit și a spus: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„Nu depozitați averea pentru tine, ci pentru Dumnezeu. Fă tot posibilul pentru a-i ajuta pe cei care au nevoie.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ro" altLang="ko-KR" sz="3500">
                <a:solidFill>
                  <a:schemeClr val="tx1">
                    <a:lumMod val="65000"/>
                    <a:lumOff val="35000"/>
                  </a:schemeClr>
                </a:solidFill>
              </a:rPr>
              <a:t>La ce se folosesc banii tăi?</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ro" altLang="ko-KR" sz="3500">
                <a:solidFill>
                  <a:schemeClr val="tx1">
                    <a:lumMod val="65000"/>
                    <a:lumOff val="35000"/>
                  </a:schemeClr>
                </a:solidFill>
              </a:rPr>
              <a:t>Este folosit doar pentru a te satisface doar pe tine?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ro" altLang="ko-KR" sz="3500">
                <a:solidFill>
                  <a:schemeClr val="tx1">
                    <a:lumMod val="65000"/>
                    <a:lumOff val="35000"/>
                  </a:schemeClr>
                </a:solidFill>
              </a:rPr>
              <a:t>Banii ar trebui folosiți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ro" altLang="ko-KR" sz="3500">
                <a:solidFill>
                  <a:schemeClr val="tx1">
                    <a:lumMod val="65000"/>
                    <a:lumOff val="35000"/>
                  </a:schemeClr>
                </a:solidFill>
              </a:rPr>
              <a:t>pentru slava lui Dumnezeu.</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ro" altLang="ko-KR" sz="3500">
                <a:solidFill>
                  <a:schemeClr val="tx1">
                    <a:lumMod val="65000"/>
                    <a:lumOff val="35000"/>
                  </a:schemeClr>
                </a:solidFill>
              </a:rPr>
              <a:t>Noi suntem poporul împărăției lui Dumnezeu. Prin urmare, este necesar ca noi să ajutăm oamenii nevoiași cu banii noștri.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proprietarul întregii vieți și al tuturor bogățiilor.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 făcut bogatul nebun pentru sufletul său?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I-a ajutat pe cei săraci.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S-a închinat lui Dumnezeu.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El a predicat Evanghelia.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El a strâns o mulțime de avere.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El a strâns o mulțime de avere.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„Dar Dumnezeu i-a zis: „Nebunule! Chiar în noaptea asta ți se va cere viața. Atunci cine va primi ceea ce ți-ai pregătit?”</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69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Căutând Oaia Pierdută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ro" altLang="ko-KR" sz="3600"/>
              <a:t>Vă spun că, în același fel, va fi mai multă bucurie în cer pentru un păcătos care se pocăiește decât pentru nouăzeci și nouă de oameni drepți care nu au nevoie să se pocăiască.</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Într-o zi, o oaie a rămas singură, separată de oile prietenilor ei.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Păstorul a numărat oile și a constatat că una din o sută a dispărut!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Păstorul a lăsat 99 de oi și a plecat în căutarea uneia pierdute.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Steaua s-a oprit deasupra grajdurilor din Betleem. Biblia a profețit că Isus s-a născut în Betleem.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Și în cele din urmă ciobanul a găsit oaia pierdută.</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Păstorul a venit acasă cu oile de bucurie și a făcut un mare ospăț.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terminat de vorbit și a spus: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„Așa cum păstorul este încântat să găsească o oaie pierdută,</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Dumnezeu este mulțumit de pocăința unui singur păcătos”.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Păstorul a trebuit să facă nenumărate sacrificii pentru a găsi o oaie pierdută.</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Isus și-a sacrificat viața pentru a ne salva.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Trebuie să-i mulțumim lui Isus pentru că ne-a salvat ca o oaie pierdută.</a:t>
            </a:r>
            <a:r xmlns:a="http://schemas.openxmlformats.org/drawingml/2006/main">
              <a:rPr lang="r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r xmlns:a="http://schemas.openxmlformats.org/drawingml/2006/main">
              <a:rPr lang="ro" altLang="en-US" sz="3600">
                <a:solidFill>
                  <a:srgbClr val="0070c0"/>
                </a:solidFill>
              </a:rPr>
              <a:t> </a:t>
            </a:r>
            <a:r xmlns:a="http://schemas.openxmlformats.org/drawingml/2006/main">
              <a:rPr lang="ro" altLang="ko-KR" sz="3600">
                <a:solidFill>
                  <a:srgbClr val="0070c0"/>
                </a:solidFill>
              </a:rPr>
              <a:t>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se bucură de pocăința noastră de păcat.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nu a făcut păstorul în timp ce căuta o oaie pierdută?</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A lăsat 99 de oi să o caute pe cea pierdută.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S-a bucurat să-l găsească pe cel pierdut.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A cumpărat o oaie nouă.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A chemat oamenii la o petrecere.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A cumpărat o oaie nouă.</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ro" altLang="ko-KR" sz="3600"/>
              <a:t>Vă spun că, în același fel, va fi mai multă bucurie în cer pentru un păcătos care se pocăiește decât pentru nouăzeci și nouă de oameni drepți care nu au nevoie să se pocăiască.</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Povestea Bunului Samaritean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„Care dintre acești trei crezi că a fost vecin cu bărbatul care a căzut în mâinile tâlharilor?”</a:t>
            </a:r>
            <a:endParaRPr xmlns:a="http://schemas.openxmlformats.org/drawingml/2006/main" lang="en-US" altLang="ko-KR" sz="3600"/>
          </a:p>
          <a:p>
            <a:pPr xmlns:a="http://schemas.openxmlformats.org/drawingml/2006/main" lvl="0">
              <a:defRPr/>
            </a:pPr>
            <a:r xmlns:a="http://schemas.openxmlformats.org/drawingml/2006/main">
              <a:rPr lang="ro" altLang="ko-KR" sz="3600"/>
              <a:t>Expertul în lege a răspuns: „Cel care a avut milă de el”. Isus i-a spus: „Du-te și fă la fel”.</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timp ce un bărbat mergea singur, a întâlnit tâlhari. L-au dezbrăcat de haine, l-au bătut și au plecat, lăsându-l pe jumătate mort.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Atunci s-a întâmplat să-l vadă un preot pe drum, a trecut pe lângă cealaltă parte. La fel a făcut și un levit.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grajdurile din Betleem se aflau Maria, Iosif și pruncul Isus, care a venit pe pământ ca rege.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al treilea rând, un samaritean l-a văzut întâmplător. Samaritenii erau oameni pe care evreii nu le plăceau.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Dar, samariteanul s-a îndurat de el, așa că l-a tratat și l-a îngrijit bine.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spus: „Poporul lui Dumnezeu, în orice moment, trebuie să fie un aproape bun care să-i ajute pe cei care au nevoie”.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Preotul și leviții păreau, la suprafață, apropiați de Dumnezeu, dar nu iubeau pe nimeni altcineva.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Samariteanul, la suprafață, părea să nu fie aproape de Dumnezeu, ci era un vecin bun care era dispus să-i iubească pe alții.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De asemenea, ar trebui să fim cei care ne ajutăm aproapele care are nevoie dacă suntem aproape de Dumnezeu.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Noi suntem cei care suntem forțați să murim pentru păcatele noastre, la fel ca cei care au fost jefuiți.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ro" altLang="ko-KR" sz="3600">
                <a:solidFill>
                  <a:schemeClr val="tx1">
                    <a:lumMod val="65000"/>
                    <a:lumOff val="35000"/>
                  </a:schemeClr>
                </a:solidFill>
              </a:rPr>
              <a:t>Dar Isus este cel care ne-a salvat din această situație cumplită.</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au făcut preotul și levitul când au văzut un om care a fost jefuit?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S-au rugat pentru 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I-a tratat rănile.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L-au dus la spital.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Au trecut pe lângă el pe partea cealaltă.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Au trecut pe lângă el pe partea cealaltă.</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„Care dintre acești trei crezi că a fost vecin cu bărbatul care a căzut în mâinile tâlharilor?”</a:t>
            </a:r>
            <a:endParaRPr xmlns:a="http://schemas.openxmlformats.org/drawingml/2006/main" lang="en-US" altLang="ko-KR" sz="3600"/>
          </a:p>
          <a:p>
            <a:pPr xmlns:a="http://schemas.openxmlformats.org/drawingml/2006/main" lvl="0">
              <a:defRPr/>
            </a:pPr>
            <a:r xmlns:a="http://schemas.openxmlformats.org/drawingml/2006/main">
              <a:rPr lang="ro" altLang="ko-KR" sz="3600"/>
              <a:t>Expertul în lege a răspuns: „Cel care a avut milă de el”. Isus i-a spus: „Du-te și fă la fel”.</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71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Maria și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ro" altLang="ko-KR" sz="4000"/>
              <a:t>dar este nevoie de un singur lucru. Maria a ales ceea ce este mai bun și nu i se va lua.”</a:t>
            </a:r>
            <a:endParaRPr xmlns:a="http://schemas.openxmlformats.org/drawingml/2006/main" lang="en-US" altLang="ko-KR" sz="4000"/>
          </a:p>
          <a:p>
            <a:pPr xmlns:a="http://schemas.openxmlformats.org/drawingml/2006/main" lvl="0">
              <a:defRPr/>
            </a:pPr>
            <a:r xmlns:a="http://schemas.openxmlformats.org/drawingml/2006/main">
              <a:rPr lang="r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r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fost invitat în casa Mariei și a Martei.</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Doctorii din Răsărit i-au dat lui Isus aurul, tămâia și smirna pe care le pregătiseră în dar. „Îți mulțumesc Isuse pentru că ai venit pe acest pământ!”</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timp ce Marta era ocupată cu lucrul, Maria L-a ascultat cu nerăbdare pe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„Nu pot să cred că Mary m-a lăsat să lucrez singură când sunt atât de ocupată”, se gândi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cele din urmă, Marta s-a plâns lui Isus. „Isuse, te rog, dă-o pe Mary să plece. Am prea multă muncă de făcut singură”.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spus: „Nu face prea multe. Mariei îi place să asculte, așa că va continua să asculte”.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Marta a crezut că nu este corect ca Maria să-l asculte pe Isus când aveau o mulțime de lucruri de făcut.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Dar Isus i-a învățat că ascultarea lui Isus era mai de preț decât orice altceva.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Timpul de a asculta și de a învăța Biblia este cel mai prețios timp pentru noi.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Nu ar trebui să fim lipsiți de timp pentru a asculta și a învăța din Biblie.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iubește pe cei care aud cuvântul lui Dumnezeu.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 făcut Mary în timp ce Martha lucra mult?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S-a rugat.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Ea a ascultat cuvântul lui Isus.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Ea dormea.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A ajutat-o din greu pe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② </a:t>
            </a:r>
            <a:r xmlns:a="http://schemas.openxmlformats.org/drawingml/2006/main">
              <a:rPr lang="ro" altLang="ko-KR" sz="2800">
                <a:solidFill>
                  <a:srgbClr val="ff0000"/>
                </a:solidFill>
              </a:rPr>
              <a:t>Ea a ascultat cuvântul lui Isus.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ro" altLang="ko-KR" sz="4000"/>
              <a:t>dar este nevoie de un singur lucru. Maria a ales ceea ce este mai bun și nu i se va lua.”</a:t>
            </a:r>
            <a:endParaRPr xmlns:a="http://schemas.openxmlformats.org/drawingml/2006/main" lang="en-US" altLang="ko-KR" sz="4000"/>
          </a:p>
          <a:p>
            <a:pPr xmlns:a="http://schemas.openxmlformats.org/drawingml/2006/main" lvl="0">
              <a:defRPr/>
            </a:pPr>
            <a:r xmlns:a="http://schemas.openxmlformats.org/drawingml/2006/main">
              <a:rPr lang="r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r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ro" altLang="ko-KR" sz="2500" dirty="0">
                <a:solidFill>
                  <a:schemeClr val="tx1">
                    <a:lumMod val="65000"/>
                    <a:lumOff val="35000"/>
                  </a:schemeClr>
                </a:solidFill>
              </a:rPr>
              <a:t>Acolo locuia o fecioară pe nume Maria în Galileea, Israel. Era logodită cu un tânăr pe nume Iosif.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Doctorii au venit să se închine lui Isus, Regele, chiar și departe de Israel.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Isus este adevăratul rege al oamenilor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în toată lumea.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Isus este și regele meu.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trăim o viață de închinare și urmărire pe Isus, care este întotdeauna Rege.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merită închinarea noastră.</a:t>
            </a:r>
            <a:r xmlns:a="http://schemas.openxmlformats.org/drawingml/2006/main">
              <a:rPr altLang="en-US" lang="r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Test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Pe care nu l-a primit Isus ca cadou de ziua de naștere?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aur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tămâie</a:t>
            </a:r>
            <a:r xmlns:a="http://schemas.openxmlformats.org/drawingml/2006/main">
              <a:rPr altLang="en-US" lang="r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smirnă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computer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Cuvânt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Venind în casă, au văzut copilul împreună cu mama sa, Maria, și s-au închinat și i s-au închinat. Apoi și-au deschis comorile și i-au dat daruri de aur și tămâie și smirnă.</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Nu.</a:t>
            </a:r>
            <a:r xmlns:a="http://schemas.openxmlformats.org/drawingml/2006/main">
              <a:rPr lang="ro" altLang="en-US" b="1">
                <a:solidFill>
                  <a:schemeClr val="tx1">
                    <a:lumMod val="50000"/>
                    <a:lumOff val="50000"/>
                  </a:schemeClr>
                </a:solidFill>
              </a:rPr>
              <a:t> </a:t>
            </a:r>
            <a:r xmlns:a="http://schemas.openxmlformats.org/drawingml/2006/main">
              <a:rPr lang="ro" altLang="ko-KR" b="1">
                <a:solidFill>
                  <a:schemeClr val="tx1">
                    <a:lumMod val="50000"/>
                    <a:lumOff val="50000"/>
                  </a:schemeClr>
                </a:solidFill>
              </a:rPr>
              <a:t>48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Pruncul Isus a evadat în Egipt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După ce au plecat, un înger al Domnului i s-a arătat lui Iosif în vis. „Scoală-te, ia copilul și mama lui și scapă în Egipt; rămâi acolo până îți voi spune, că Irod va căuta copilul ca să-l omoare”.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Irod, regele Israelului, a auzit vestea nașterii lui Isus prin Magi, complotând să-l omoare pe Isus.</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Totuși, Dumnezeu, care cunoștea toată conspirația lui Irod, a spus în vis că Magii ar trebui să plece de la Irod.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De asemenea, soțul Mariei, Iosif, a auzit un înger spunând într-un vis: „Evadare în Egipt. Irod îl va ucide pe Isus.”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Auzind asta, Iosif a luat pe Maria și pe pruncul Iisus și a fugit de Irod în Egipt.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ro" sz="2800">
                <a:solidFill>
                  <a:schemeClr val="tx1">
                    <a:lumMod val="65000"/>
                    <a:lumOff val="35000"/>
                  </a:schemeClr>
                </a:solidFill>
              </a:rPr>
              <a:t>Într-o zi, Mariei i s-a arătat un înger. „Salutări, care sunteți foarte favorizat! Domnul este cu tine.”</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Între timp, Irod, care știa că a fost înșelat de magi, a dat ordin teribil de a ucide toți pruncii din Betleem. Isus a trebuit să rămână în Egipt până la moartea lui Irod.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Păstorii și magii au recunoscut cine este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Totuși, Irod, regele, nu L-a recunoscut pe Isus. Mai mult, din cauza lăcomiei sale, el a comis păcate crude pentru a încerca să-L omoare pe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Sunt mulți oameni în lume care refuză să audă despre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Este un păcat foarte grav.</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nu îndrăznește să se oprească prin puterea omului.</a:t>
            </a:r>
            <a:r xmlns:a="http://schemas.openxmlformats.org/drawingml/2006/main">
              <a:rPr altLang="en-US" lang="r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Unde a scăpat Isus de la Irod?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Egipt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America</a:t>
            </a:r>
            <a:r xmlns:a="http://schemas.openxmlformats.org/drawingml/2006/main">
              <a:rPr altLang="en-US" lang="r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Coreea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Egipt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După ce au plecat, un înger al Domnului i s-a arătat lui Iosif în vis. „Scoală-te, ia copilul și mama lui și scapă în Egipt; rămâi acolo până îți voi spune, că Irod va căuta copilul ca să-l omoare”.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49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Băiatul Isus la Templu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 De ce mă căutai? el a intrebat. „Nu știai că trebuie să fiu în casa Tatălui meu?”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La Paște, când Isus avea 12 ani, el și părinții lui au venit la templul din Ierusalim.</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drum spre casă de la templul din Ierusalim, Iosif și Maria nu L-au putut găsi pe Isus.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Iosif și Maria s-au întors la templul din Ierusalim pentru a-L găsi pe Isus.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ro" altLang="ko-KR" sz="2800" dirty="0">
                <a:solidFill>
                  <a:schemeClr val="tx1">
                    <a:lumMod val="65000"/>
                    <a:lumOff val="35000"/>
                  </a:schemeClr>
                </a:solidFill>
              </a:rPr>
              <a:t>„Marie, vei naște un fiu și îi vei pune numele Isus.” Îi era frică de această veste.</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„Nu știați că sunt în casa tatălui meu?” Isus avea o discuție cu profesorii Bibliei în templu. Toți au fost surprinși de înțelepciunea lui Isus.</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De atunci, băiatul Isus a devenit mai iubitor de Dumnezeu și de oameni, pe măsură ce înțelepciunea și înălțimea lui cresc.</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Băiatul Isus a știut de mic că este Fiul lui Dumnezeu. Și sincer pregătit pentru viață ca Mântuitor.</a:t>
            </a:r>
            <a:r xmlns:a="http://schemas.openxmlformats.org/drawingml/2006/main">
              <a:rPr altLang="en-US" lang="r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Chiar dacă suntem tineri,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ne amintim clar că suntem copii ai lui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Așa că trebuie să-i arătăm lui Dumnezeu și oamenilor că trăim ca copii ai lui Dumnezeu.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Fiul lui Dumnezeu, dar el a dat exemplu de smerenie și ascultare părinților trupești.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Unde a fost Isus pierdut?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în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cel</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toaletă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în palat</a:t>
            </a:r>
            <a:r xmlns:a="http://schemas.openxmlformats.org/drawingml/2006/main">
              <a:rPr altLang="en-US" lang="r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în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cel</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templu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în casă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în templu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 De ce mă căutai? el a intrebat. „Nu știai că trebuie să fiu în casa Tatălui meu?”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Botezul lui Isus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„Glasul celui ce strigă în pustie: „Pregătiți calea Domnului, faceți-i cărări drepte”.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4. Și așa a venit Ioan, botezând în regiunea pustie și propovăduind un botez al pocăinței pentru iertarea păcatelor.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Isus avea treizeci de ani, un om străin a apărut în deșert îmbrăcat în haine de cămilă și mâncând lăcuste și miere sălbatică.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Numele lui era Ioan Botezătorul. El a chemat oamenii să se pocăiască și să fie botezați pentru că Mântuitorul va veni.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ro" altLang="ko-KR" sz="2800" dirty="0">
                <a:solidFill>
                  <a:schemeClr val="tx1">
                    <a:lumMod val="65000"/>
                    <a:lumOff val="35000"/>
                  </a:schemeClr>
                </a:solidFill>
              </a:rPr>
              <a:t>Dar ea a ascultat de mesajul lui Dumnezeu. „Eu sunt robul Domnului. Fie ca mie să fie așa cum ai spus.”</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'Sunt aici să pregătesc pe cineva care vine după mine!'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Ioan Botezătorul pregătea calea lui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Și Isus a venit să fie botezat de Ioan Botezătorul.</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"Uite! Mielul lui Dumnezeu, care ridică păcatul lumii!” Ioan Botezătorul L-a prezentat pe Isus cu voce tare.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Isus a fost botezat de Ioan, un glas a venit din ceruri cu Duhul Sfânt coborând peste el ca un porumbel: „Tu ești Fiul Meu, pe care-L iubesc; cu tine sunt foarte multumit.”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Ioan Botezătorul nu s-a înălțat pe sine.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El și-a dedicat viața prezentării lui Isus în întregime.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Pentru cine traiesc?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Asemenea lui Ioan Botezătorul, ar trebui să trăim o viață care îl înalță și îl prezintă pe Isus, mai degrabă decât să mă lăudăm și să mă înalțe.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singurul fiu al lui Dumnezeu.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Ce a coborât din cer când Isus a fost botezat?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cioara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Duhul Sfânt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struț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vrabie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② </a:t>
            </a:r>
            <a:r xmlns:a="http://schemas.openxmlformats.org/drawingml/2006/main">
              <a:rPr altLang="ko-KR" lang="ro" sz="2800">
                <a:solidFill>
                  <a:srgbClr val="ff0000"/>
                </a:solidFill>
              </a:rPr>
              <a:t>Duhul Sfânt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„Glasul celui ce strigă în pustie: „Pregătiți calea Domnului, faceți-i cărări drepte”.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ro" sz="3600">
                <a:solidFill>
                  <a:schemeClr val="tx1">
                    <a:lumMod val="65000"/>
                    <a:lumOff val="35000"/>
                  </a:schemeClr>
                </a:solidFill>
              </a:rPr>
              <a:t>4. Și așa a venit Ioan, botezând în regiunea pustie și propovăduind un botez al pocăinței pentru iertarea păcatelor.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51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a fost ispitit de Satana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i-a zis: „Departe de Mine, Satana! Căci este scris: „Închina-te Domnului Dumnezeului tău și slujește-L numai Lui.”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După ce Isus a postit și s-a rugat patruzeci de zile, Satana a apărut și L-a ispitit pe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ro" altLang="ko-KR" sz="2500" dirty="0">
                <a:solidFill>
                  <a:schemeClr val="tx1">
                    <a:lumMod val="65000"/>
                    <a:lumOff val="35000"/>
                  </a:schemeClr>
                </a:solidFill>
              </a:rPr>
              <a:t>Așa că, deși era virgină, a rămas însărcinată. Numele acestui copil este Isus. El este Fiul lui Dumnezeu care va salva pe toți oamenii de păcatele lor în viitor.</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"Ți-e foame? Faceți tort de orez cu această piatră și mâncați-o!” Satana a făcut primul test. Dar Isus a învins testul cu cuvântul lui Dumnezeu.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„Atunci sari de aici! Dacă ești Fiul lui Dumnezeu, nu vei muri.” Satana L-a testat pe Isus a doua oară în vârful templului.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acest timp, l-a dus pe Isus pe un munte foarte înalt și i-a arătat lui Isus toată împărăția lumii și a zis: „Dacă te închini înaintea Mine, îți voi da toate acestea!” Dar Isus a respins al treilea test cu Cuvântul lui Dumnezeu.</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cele din urmă, Isus a învins toate ispitele lui Satana. Dumnezeu a fost mulțumit de Isus care a biruit toate ispitele.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a fost Fiul lui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ca și noi, a fost ispitit de Satana.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cu Cuvântul lui Dumnezeu, Isus a biruit ispita lui Satana.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Satan încă ne ispitește.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Totuși, la fel ca Isus, putem birui ispita lui Satana cu cuvântul lui Dumnezeu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ajutorul nostru pentru a depăși ispitele cu care ne confruntăm. Și el este cel care înțelege toate provocările pe care le întâlnim și ne ajută să le depășim.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Câte teste i-a dat Satana lui Isus?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unul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doi</a:t>
            </a:r>
            <a:r xmlns:a="http://schemas.openxmlformats.org/drawingml/2006/main">
              <a:rPr altLang="en-US" lang="r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trei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patru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trei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i-a zis: „Departe de Mine, Satana! Căci este scris: „Închina-te Domnului Dumnezeului tău și slujește-L numai Lui.”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52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Apă</a:t>
            </a:r>
            <a:r xmlns:a="http://schemas.openxmlformats.org/drawingml/2006/main">
              <a:rPr lang="ro" altLang="en-US" sz="4400"/>
              <a:t> </a:t>
            </a:r>
            <a:r xmlns:a="http://schemas.openxmlformats.org/drawingml/2006/main">
              <a:rPr lang="ro" altLang="ko-KR" sz="4400"/>
              <a:t>Transformat în vin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Acesta, primul dintre semnele sale miraculoase, pe care l-a făcut Isus în Cana Galileii. El și-a dezvăluit astfel slava, iar ucenicii lui și-au pus credința în 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Mary i-a fost frică să aibă un fiu, chiar dacă nu era căsătorită.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Cu toate acestea, ea a primit și a ascultat de Cuvântul lui Dumnezeu prin credință.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S-ar putea să ne fie frică când credem și ascultăm de Cuvântul lui Dumnezeu. Dar, ca și mărturisirea Mariei, trebuie să mărturisim că „Fie ca să-mi fie așa cum ai spus.”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 nuntă a avut loc la Cana din Galileea. Iisus și ucenicii lui fuseseră și ei invitați la nuntă.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a fost o problemă. Vinul se terminase. Fără vin, nu poți avea un festin.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i-a pus pe slujitorii din casă să toarne apă în borcan. Servitorii au făcut ce le-au cerut.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După aceea, apa din borcan a fost luată după gust. Apa din borcan a fost transformată într-un vin foarte gustos.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Oaspeții au gustat vinul și au fost surprinși. Li s-a servit un vin mai delicios decât prima dată, iar datorită miracolului lui Isus, sărbătoarea ar putea fi mai incitantă.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Pe vremea lui Isus, vin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era absolut indispensabil la sărbătoare.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Isus a făcut din apă vin și a oferit ceea ce era necesar pentru sărbătoare.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Pentru noi, Isus este unul indispensabil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ca vinul la ospăţ.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ne amintim de harul lui Isus care ni s-a dăruit.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t>
            </a:r>
            <a:r xmlns:a="http://schemas.openxmlformats.org/drawingml/2006/main">
              <a:rPr altLang="en-US" lang="r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OMS</a:t>
            </a:r>
            <a:r xmlns:a="http://schemas.openxmlformats.org/drawingml/2006/main">
              <a:rPr altLang="en-US" lang="ro" sz="3200"/>
              <a:t> </a:t>
            </a:r>
            <a:r xmlns:a="http://schemas.openxmlformats.org/drawingml/2006/main">
              <a:rPr altLang="ko-KR" lang="ro" sz="3200"/>
              <a:t>este</a:t>
            </a:r>
            <a:r xmlns:a="http://schemas.openxmlformats.org/drawingml/2006/main">
              <a:rPr altLang="en-US" lang="ro" sz="3200"/>
              <a:t> </a:t>
            </a:r>
            <a:r xmlns:a="http://schemas.openxmlformats.org/drawingml/2006/main">
              <a:rPr altLang="ko-KR" lang="ro" sz="3200"/>
              <a:t>Iisus?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bucuria noastră, ca vinul unei sărbători.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În ce a transformat Isus apa?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lapte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suc de portocale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pâine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vin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vin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Acesta, primul dintre semnele sale miraculoase, pe care l-a făcut Isus în Cana Galileii. El și-a dezvăluit astfel slava, iar ucenicii lui și-au pus credința în el.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53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Nicodim a venit la Isus noaptea.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ro" sz="3200">
                <a:solidFill>
                  <a:srgbClr val="FF0000"/>
                </a:solidFill>
              </a:rPr>
              <a:t>Cine este Isus?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ro" sz="3600">
                <a:solidFill>
                  <a:srgbClr val="0070C0"/>
                </a:solidFill>
              </a:rPr>
              <a:t>Isus este..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ro" sz="3600">
                <a:solidFill>
                  <a:schemeClr val="tx1">
                    <a:lumMod val="65000"/>
                    <a:lumOff val="35000"/>
                  </a:schemeClr>
                </a:solidFill>
              </a:rPr>
              <a:t>Isus a venit pe pământ ca Mântuitor al nostru.</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a răspuns: „Adevărat vă spun că nimeni nu poate intra în Împărăția lui Dumnezeu dacă nu este născut din apă și din Duh.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Era un bărbat pe nume Nicodim, care era învăţătorul lui Israel.</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El</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a venit</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la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Iisus</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la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cere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la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noapte.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„Cum pot intra în Împărăția lui Dumnezeu?”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ro" altLang="ko-KR" sz="2800">
                <a:solidFill>
                  <a:schemeClr val="tx1">
                    <a:lumMod val="65000"/>
                    <a:lumOff val="35000"/>
                  </a:schemeClr>
                </a:solidFill>
              </a:rPr>
              <a:t>„Dacă nu ești născut din nou, nu poți intra în împărăția lui Dumnezeu.” Iisus a răspuns.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Nu a înțeles că trebuie să se nască din nou. „Mă întorc în pântecele mamei mele și ies din nou?”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ro" altLang="ko-KR" sz="2600">
                <a:solidFill>
                  <a:schemeClr val="tx1">
                    <a:lumMod val="65000"/>
                    <a:lumOff val="35000"/>
                  </a:schemeClr>
                </a:solidFill>
              </a:rPr>
              <a:t>„Spiritul, nu trupul, trebuie să se nască din nou. „Omul se poate naște din nou cu apă și cu Duhul Sfânt.” Iisus a răspuns</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„Trebuie să crezi în mine și să fii mântuit.” Isus i-a spus lui Nicodim secretul nașterii din nou.</a:t>
            </a:r>
            <a:r xmlns:a="http://schemas.openxmlformats.org/drawingml/2006/main">
              <a:rPr lang="r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Lecţie</a:t>
            </a:r>
            <a:r xmlns:a="http://schemas.openxmlformats.org/drawingml/2006/main">
              <a:rPr altLang="en-US" lang="r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Dacă crezi în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sufletul tău se va naște din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Cei care cred în Isus sunt născuți din nou și tu vei deveni</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să urăști păcatul și să-L iubești pe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esti nascut din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Credem în Isus și suntem născuți din nou. Prin urmare, trebuie să ne amintim că suntem oameni diferiți de lume.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Iisus</a:t>
            </a:r>
            <a:r xmlns:a="http://schemas.openxmlformats.org/drawingml/2006/main">
              <a:rPr altLang="en-US" lang="ro" sz="3600">
                <a:solidFill>
                  <a:schemeClr val="tx1">
                    <a:lumMod val="65000"/>
                    <a:lumOff val="35000"/>
                  </a:schemeClr>
                </a:solidFill>
              </a:rPr>
              <a:t> </a:t>
            </a:r>
            <a:r xmlns:a="http://schemas.openxmlformats.org/drawingml/2006/main">
              <a:rPr altLang="ko-KR" lang="ro" sz="3600">
                <a:solidFill>
                  <a:schemeClr val="tx1">
                    <a:lumMod val="65000"/>
                    <a:lumOff val="35000"/>
                  </a:schemeClr>
                </a:solidFill>
              </a:rPr>
              <a:t>este cel care îi face pe cei care cred în El să fie drepți și să se nască din nou.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Ce ne face să ne naștem din nou?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cu apă și Duhul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cu ulei și foc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cu lacrimi și cântece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cu rugăciune și închinare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cu apă și Duhul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a răspuns: „Adevărat vă spun că nimeni nu poate intra în Împărăția lui Dumnezeu dacă nu este născut din apă și din Duh.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